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17"/>
  </p:notesMasterIdLst>
  <p:sldIdLst>
    <p:sldId id="264" r:id="rId5"/>
    <p:sldId id="256" r:id="rId6"/>
    <p:sldId id="257" r:id="rId7"/>
    <p:sldId id="259" r:id="rId8"/>
    <p:sldId id="260" r:id="rId9"/>
    <p:sldId id="265" r:id="rId10"/>
    <p:sldId id="271" r:id="rId11"/>
    <p:sldId id="268" r:id="rId12"/>
    <p:sldId id="267" r:id="rId13"/>
    <p:sldId id="270" r:id="rId14"/>
    <p:sldId id="272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2A0B15-CBDB-4F33-8D62-FC8A9FBCAFF8}">
          <p14:sldIdLst>
            <p14:sldId id="264"/>
            <p14:sldId id="256"/>
            <p14:sldId id="257"/>
            <p14:sldId id="259"/>
            <p14:sldId id="260"/>
          </p14:sldIdLst>
        </p14:section>
        <p14:section name="Untitled Section" id="{9EB0966F-D240-45F0-84BD-9E37E64C506E}">
          <p14:sldIdLst>
            <p14:sldId id="265"/>
            <p14:sldId id="271"/>
            <p14:sldId id="268"/>
            <p14:sldId id="267"/>
            <p14:sldId id="270"/>
            <p14:sldId id="272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5498" autoAdjust="0"/>
  </p:normalViewPr>
  <p:slideViewPr>
    <p:cSldViewPr>
      <p:cViewPr varScale="1">
        <p:scale>
          <a:sx n="87" d="100"/>
          <a:sy n="87" d="100"/>
        </p:scale>
        <p:origin x="451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E4FAD-37C9-4A18-895B-3F6BD9CC2C11}" type="datetimeFigureOut">
              <a:rPr lang="es-EC" smtClean="0"/>
              <a:t>14/9/2020</a:t>
            </a:fld>
            <a:endParaRPr lang="es-EC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CC921-305D-4BEF-B3C3-0FBFC417F84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9971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CC921-305D-4BEF-B3C3-0FBFC417F84B}" type="slidenum">
              <a:rPr lang="es-EC" smtClean="0"/>
              <a:t>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55957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CC921-305D-4BEF-B3C3-0FBFC417F84B}" type="slidenum">
              <a:rPr lang="es-EC" smtClean="0"/>
              <a:t>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681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CC921-305D-4BEF-B3C3-0FBFC417F84B}" type="slidenum">
              <a:rPr lang="es-EC" smtClean="0"/>
              <a:t>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2949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3528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603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520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04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46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2511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089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0704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5414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676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8168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96EED5B-24EE-47B6-8055-CE706EAA3571}" type="datetimeFigureOut">
              <a:rPr lang="es-PE" smtClean="0"/>
              <a:t>14/09/2020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C4D4256D-2BBE-4D2A-9EF1-6034D57AC15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09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15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9C7D-B938-448B-832F-A6FA45BDF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6552728" cy="4896544"/>
          </a:xfrm>
        </p:spPr>
        <p:txBody>
          <a:bodyPr>
            <a:normAutofit fontScale="90000"/>
          </a:bodyPr>
          <a:lstStyle/>
          <a:p>
            <a:pPr algn="ctr"/>
            <a:r>
              <a:rPr lang="es-EC" b="1" dirty="0"/>
              <a:t>ESCUELA POLITÉCNICA NACIONAL</a:t>
            </a:r>
            <a:br>
              <a:rPr lang="es-EC" dirty="0"/>
            </a:br>
            <a:r>
              <a:rPr lang="es-EC" b="1" dirty="0"/>
              <a:t>FACULTAD DE INGENIERÍA MECÁNICA</a:t>
            </a:r>
            <a:br>
              <a:rPr lang="es-EC" dirty="0"/>
            </a:br>
            <a:r>
              <a:rPr lang="es-EC" dirty="0"/>
              <a:t>PRESENTACIÓN FINAL DEL PROYECTO DE TURBOMÁQUINAS.</a:t>
            </a:r>
          </a:p>
        </p:txBody>
      </p:sp>
      <p:pic>
        <p:nvPicPr>
          <p:cNvPr id="1026" name="Picture 2" descr="Escuela Politécnica Nacional - Wikipedia, la enciclopedia libre">
            <a:extLst>
              <a:ext uri="{FF2B5EF4-FFF2-40B4-BE49-F238E27FC236}">
                <a16:creationId xmlns:a16="http://schemas.microsoft.com/office/drawing/2014/main" id="{04A6B555-8210-4AFE-B416-A87CF4A1B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04" y="918592"/>
            <a:ext cx="2510408" cy="251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sociación de Estudiantes Ing. Mecánica de la Escuela Politécnica Nacional  - Home | Facebook">
            <a:extLst>
              <a:ext uri="{FF2B5EF4-FFF2-40B4-BE49-F238E27FC236}">
                <a16:creationId xmlns:a16="http://schemas.microsoft.com/office/drawing/2014/main" id="{8161DD44-DFF2-4B1B-8201-B641EFBC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779244"/>
            <a:ext cx="210762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77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9CBD-BBE4-48A3-9C27-B593ABEE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88" y="1123839"/>
            <a:ext cx="2294079" cy="2161146"/>
          </a:xfrm>
        </p:spPr>
        <p:txBody>
          <a:bodyPr>
            <a:normAutofit/>
          </a:bodyPr>
          <a:lstStyle/>
          <a:p>
            <a:r>
              <a:rPr lang="es-EC" sz="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Perfil SPAN 2.</a:t>
            </a:r>
            <a:endParaRPr lang="es-EC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10953-EE40-4313-86EF-901BE4E9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603842"/>
            <a:ext cx="5400600" cy="365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0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8C0705-DFB7-44E9-8367-30E235E0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04" y="839098"/>
            <a:ext cx="6013176" cy="5328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90BD1C-3832-4145-98D7-17C935CBB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17" y="835468"/>
            <a:ext cx="6047565" cy="5328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9A5DF-69D8-4F70-B0BB-3D6E94720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917" y="835468"/>
            <a:ext cx="6013176" cy="53285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66CFF15-EC99-4BB7-8770-E4A93A18744F}"/>
              </a:ext>
            </a:extLst>
          </p:cNvPr>
          <p:cNvSpPr txBox="1">
            <a:spLocks/>
          </p:cNvSpPr>
          <p:nvPr/>
        </p:nvSpPr>
        <p:spPr>
          <a:xfrm>
            <a:off x="-54432" y="764704"/>
            <a:ext cx="2970248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GRÁFICAS DE CP, CD,CL Y POTENCIA</a:t>
            </a:r>
            <a:endParaRPr lang="es-EC" sz="5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9A6059-B3FC-43C9-A3FC-4DC9EB0C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1026341"/>
            <a:ext cx="4749125" cy="42377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18E1E-EE68-459E-9D62-582B5167E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1026341"/>
            <a:ext cx="5021918" cy="4491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030E4A-E0FE-4F09-B8A4-67D0F4E8A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704" y="1026341"/>
            <a:ext cx="5037095" cy="449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F476FC-DDDE-455C-8E0D-436277D66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7482" y="1190546"/>
            <a:ext cx="4817664" cy="42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4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7787208" cy="2520280"/>
          </a:xfrm>
        </p:spPr>
        <p:txBody>
          <a:bodyPr>
            <a:noAutofit/>
          </a:bodyPr>
          <a:lstStyle/>
          <a:p>
            <a:r>
              <a:rPr lang="es-PE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Gracias por su atención.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FED34F-385B-41B7-AFAF-71A35BA9A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429000"/>
            <a:ext cx="4317460" cy="21714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481671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82600" y="1298448"/>
            <a:ext cx="2763802" cy="3255264"/>
          </a:xfrm>
        </p:spPr>
        <p:txBody>
          <a:bodyPr>
            <a:normAutofit/>
          </a:bodyPr>
          <a:lstStyle/>
          <a:p>
            <a:r>
              <a:rPr lang="es-PE" sz="3400" b="1"/>
              <a:t>SIMULACIÓN DE UN </a:t>
            </a:r>
            <a:r>
              <a:rPr lang="en-US" sz="3400" b="1"/>
              <a:t>“MORPHING WING” DE  TRAMO VARIABLE </a:t>
            </a:r>
            <a:endParaRPr lang="es-PE" sz="34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4F6E1-9D70-47ED-8781-7FB977787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" t="21710" r="35150"/>
          <a:stretch/>
        </p:blipFill>
        <p:spPr>
          <a:xfrm>
            <a:off x="3442450" y="768096"/>
            <a:ext cx="5419448" cy="532180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5" y="821823"/>
            <a:ext cx="3528392" cy="1513074"/>
          </a:xfrm>
        </p:spPr>
        <p:txBody>
          <a:bodyPr>
            <a:normAutofit/>
          </a:bodyPr>
          <a:lstStyle/>
          <a:p>
            <a:pPr algn="l"/>
            <a:r>
              <a:rPr lang="es-PE" sz="6000" b="1" dirty="0">
                <a:solidFill>
                  <a:schemeClr val="tx1"/>
                </a:solidFill>
              </a:rPr>
              <a:t>Objetivos: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915816" y="2334897"/>
            <a:ext cx="5588793" cy="3024336"/>
          </a:xfrm>
        </p:spPr>
        <p:txBody>
          <a:bodyPr/>
          <a:lstStyle/>
          <a:p>
            <a:pPr algn="just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Simular el comportamiento del fluido que impacta en la superficie de un ala de tramo variable y observar la separación de flujo.</a:t>
            </a:r>
          </a:p>
          <a:p>
            <a:pPr algn="just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Determinar si al desplegar el tramo variable el desempeño aerodinámico del ala mejora.</a:t>
            </a:r>
            <a:endParaRPr lang="es-PE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endParaRPr lang="es-P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EDE374AA-DD8D-4A56-8F1F-1673B5FE8358}"/>
              </a:ext>
            </a:extLst>
          </p:cNvPr>
          <p:cNvSpPr txBox="1">
            <a:spLocks/>
          </p:cNvSpPr>
          <p:nvPr/>
        </p:nvSpPr>
        <p:spPr>
          <a:xfrm>
            <a:off x="323527" y="3501914"/>
            <a:ext cx="7965057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PE" sz="1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00133" y="235280"/>
            <a:ext cx="5318415" cy="1441066"/>
          </a:xfrm>
        </p:spPr>
        <p:txBody>
          <a:bodyPr>
            <a:normAutofit fontScale="90000"/>
          </a:bodyPr>
          <a:lstStyle/>
          <a:p>
            <a:pPr algn="l"/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lang="es-PE" sz="5400" b="1" dirty="0" err="1">
                <a:solidFill>
                  <a:schemeClr val="accent1">
                    <a:lumMod val="75000"/>
                  </a:schemeClr>
                </a:solidFill>
              </a:rPr>
              <a:t>Morphing</a:t>
            </a:r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PE" sz="5400" b="1" dirty="0" err="1">
                <a:solidFill>
                  <a:schemeClr val="accent1">
                    <a:lumMod val="75000"/>
                  </a:schemeClr>
                </a:solidFill>
              </a:rPr>
              <a:t>Wing</a:t>
            </a:r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”: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95706F6-ECF1-4DE3-BE99-4F4FE2785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2" r="10022"/>
          <a:stretch/>
        </p:blipFill>
        <p:spPr>
          <a:xfrm>
            <a:off x="-108520" y="1678356"/>
            <a:ext cx="4064739" cy="3406827"/>
          </a:xfrm>
        </p:spPr>
      </p:pic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0BF4C3E9-9BDE-4941-B5EA-6EE28F71BE3A}"/>
              </a:ext>
            </a:extLst>
          </p:cNvPr>
          <p:cNvSpPr txBox="1">
            <a:spLocks/>
          </p:cNvSpPr>
          <p:nvPr/>
        </p:nvSpPr>
        <p:spPr>
          <a:xfrm>
            <a:off x="4663197" y="1678357"/>
            <a:ext cx="2592288" cy="643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Mim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é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tica </a:t>
            </a:r>
            <a:endParaRPr lang="es-P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EDFED51C-AC70-43A1-9BF7-437C1570E5BA}"/>
              </a:ext>
            </a:extLst>
          </p:cNvPr>
          <p:cNvSpPr txBox="1">
            <a:spLocks/>
          </p:cNvSpPr>
          <p:nvPr/>
        </p:nvSpPr>
        <p:spPr>
          <a:xfrm>
            <a:off x="4663196" y="2396314"/>
            <a:ext cx="3077155" cy="643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Optimización </a:t>
            </a:r>
            <a:endParaRPr lang="es-P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9FC81C8D-22FC-4A1B-80A0-C0D0A4027FEA}"/>
              </a:ext>
            </a:extLst>
          </p:cNvPr>
          <p:cNvSpPr txBox="1">
            <a:spLocks/>
          </p:cNvSpPr>
          <p:nvPr/>
        </p:nvSpPr>
        <p:spPr>
          <a:xfrm>
            <a:off x="4683724" y="3190148"/>
            <a:ext cx="4064739" cy="125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Mayor superficie alar</a:t>
            </a:r>
            <a:endParaRPr lang="es-P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4818148" cy="892696"/>
          </a:xfrm>
        </p:spPr>
        <p:txBody>
          <a:bodyPr>
            <a:normAutofit/>
          </a:bodyPr>
          <a:lstStyle/>
          <a:p>
            <a:pPr algn="l"/>
            <a:r>
              <a:rPr lang="es-PE" sz="5400" b="1" dirty="0">
                <a:solidFill>
                  <a:schemeClr val="tx1"/>
                </a:solidFill>
              </a:rPr>
              <a:t>Metodología: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11104" y="1127215"/>
            <a:ext cx="2890664" cy="892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4400" dirty="0">
                <a:solidFill>
                  <a:schemeClr val="tx1"/>
                </a:solidFill>
              </a:rPr>
              <a:t>Geometría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1B5861-801C-404E-92C8-DC5DCC81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07" y="2010296"/>
            <a:ext cx="1394041" cy="13940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A2FE68-A143-4D46-900E-D4C6D487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532020"/>
            <a:ext cx="3704081" cy="980896"/>
          </a:xfrm>
          <a:prstGeom prst="rect">
            <a:avLst/>
          </a:prstGeom>
        </p:spPr>
      </p:pic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E7F996A9-69D5-4691-8A05-D9943AC794D3}"/>
              </a:ext>
            </a:extLst>
          </p:cNvPr>
          <p:cNvSpPr txBox="1">
            <a:spLocks/>
          </p:cNvSpPr>
          <p:nvPr/>
        </p:nvSpPr>
        <p:spPr>
          <a:xfrm>
            <a:off x="3473231" y="2088057"/>
            <a:ext cx="2197538" cy="89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4400" dirty="0">
                <a:solidFill>
                  <a:schemeClr val="bg1">
                    <a:lumMod val="50000"/>
                  </a:schemeClr>
                </a:solidFill>
              </a:rPr>
              <a:t>Mallado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169704-D595-4F83-8419-BE6217D60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573563"/>
            <a:ext cx="2002477" cy="1921685"/>
          </a:xfrm>
          <a:prstGeom prst="rect">
            <a:avLst/>
          </a:prstGeom>
        </p:spPr>
      </p:pic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7F4B8948-1451-466B-9EC2-6EC4F33E738C}"/>
              </a:ext>
            </a:extLst>
          </p:cNvPr>
          <p:cNvSpPr txBox="1">
            <a:spLocks/>
          </p:cNvSpPr>
          <p:nvPr/>
        </p:nvSpPr>
        <p:spPr>
          <a:xfrm>
            <a:off x="0" y="4186580"/>
            <a:ext cx="2890664" cy="89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4400" dirty="0"/>
              <a:t>Simulación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A010711-695E-42B3-8E84-FE4EC07A6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3890210"/>
            <a:ext cx="3370238" cy="18957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68027B-BD73-46F2-BF12-E109BB906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80" y="3739320"/>
            <a:ext cx="2197538" cy="2197538"/>
          </a:xfrm>
          <a:prstGeom prst="rect">
            <a:avLst/>
          </a:prstGeom>
        </p:spPr>
      </p:pic>
      <p:pic>
        <p:nvPicPr>
          <p:cNvPr id="4098" name="Picture 2" descr="Omega Gráficos vectoriales - Descarga imágenes gratis - Pixabay">
            <a:extLst>
              <a:ext uri="{FF2B5EF4-FFF2-40B4-BE49-F238E27FC236}">
                <a16:creationId xmlns:a16="http://schemas.microsoft.com/office/drawing/2014/main" id="{D96A7984-1738-4D25-939C-4ED7760EF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8"/>
          <a:stretch/>
        </p:blipFill>
        <p:spPr bwMode="auto">
          <a:xfrm>
            <a:off x="7452320" y="3890210"/>
            <a:ext cx="1152696" cy="12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BE9BD-1E94-454D-B24A-D0812EC4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404664"/>
            <a:ext cx="7550664" cy="1441066"/>
          </a:xfrm>
        </p:spPr>
        <p:txBody>
          <a:bodyPr>
            <a:normAutofit/>
          </a:bodyPr>
          <a:lstStyle/>
          <a:p>
            <a:r>
              <a:rPr lang="es-EC" sz="5400" dirty="0">
                <a:solidFill>
                  <a:schemeClr val="tx1"/>
                </a:solidFill>
              </a:rPr>
              <a:t>Resultados Obtenidos: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F9E2DD-01D0-49D1-9551-B8F1E505915B}"/>
              </a:ext>
            </a:extLst>
          </p:cNvPr>
          <p:cNvSpPr txBox="1">
            <a:spLocks/>
          </p:cNvSpPr>
          <p:nvPr/>
        </p:nvSpPr>
        <p:spPr>
          <a:xfrm>
            <a:off x="74643" y="1700808"/>
            <a:ext cx="2376264" cy="1288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5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Perfil Simple.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07A17-DECF-48B9-ADFB-18FE678B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83" y="2940876"/>
            <a:ext cx="3960440" cy="26066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121A16D-D3D9-4B9C-9EF2-5F4521198CAE}"/>
              </a:ext>
            </a:extLst>
          </p:cNvPr>
          <p:cNvSpPr txBox="1">
            <a:spLocks/>
          </p:cNvSpPr>
          <p:nvPr/>
        </p:nvSpPr>
        <p:spPr>
          <a:xfrm>
            <a:off x="5536581" y="5427211"/>
            <a:ext cx="2682298" cy="617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0,5</a:t>
            </a:r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79AAB8-0DCF-4B5F-8D65-3E1FD5D814F0}"/>
              </a:ext>
            </a:extLst>
          </p:cNvPr>
          <p:cNvSpPr txBox="1">
            <a:spLocks/>
          </p:cNvSpPr>
          <p:nvPr/>
        </p:nvSpPr>
        <p:spPr>
          <a:xfrm>
            <a:off x="726969" y="5269375"/>
            <a:ext cx="3070783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0,5</a:t>
            </a:r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FCB864-BCF4-4F15-8BC7-A7A5F5256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2994377"/>
            <a:ext cx="4176465" cy="25824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4A55C2-0736-414F-929D-40ADC2F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61" y="2980151"/>
            <a:ext cx="4176465" cy="25673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B4500B-1C7A-44B1-BEBA-F68C3FD67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20" y="2980966"/>
            <a:ext cx="4176465" cy="25673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1AF849-DF2C-412E-A4CF-52CFA9876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018" y="2950494"/>
            <a:ext cx="4009705" cy="258738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AC36B24-4608-4702-AD57-B1D8D731BAD0}"/>
              </a:ext>
            </a:extLst>
          </p:cNvPr>
          <p:cNvSpPr txBox="1">
            <a:spLocks/>
          </p:cNvSpPr>
          <p:nvPr/>
        </p:nvSpPr>
        <p:spPr>
          <a:xfrm>
            <a:off x="715652" y="5608438"/>
            <a:ext cx="331805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0,999</a:t>
            </a:r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3FE5F5-9002-47FD-993B-DF2C85DE2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77" y="2980153"/>
            <a:ext cx="4165963" cy="2567343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05A00D29-3CB6-46B9-B7E6-F467E132069F}"/>
              </a:ext>
            </a:extLst>
          </p:cNvPr>
          <p:cNvSpPr txBox="1">
            <a:spLocks/>
          </p:cNvSpPr>
          <p:nvPr/>
        </p:nvSpPr>
        <p:spPr>
          <a:xfrm>
            <a:off x="728958" y="6214080"/>
            <a:ext cx="331805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1,01</a:t>
            </a:r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B3CF164-3147-4D08-BB4D-2A590AA605D4}"/>
              </a:ext>
            </a:extLst>
          </p:cNvPr>
          <p:cNvSpPr txBox="1">
            <a:spLocks/>
          </p:cNvSpPr>
          <p:nvPr/>
        </p:nvSpPr>
        <p:spPr>
          <a:xfrm>
            <a:off x="5522180" y="5577145"/>
            <a:ext cx="331805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0,999</a:t>
            </a:r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20A50B4-C1E5-4906-A757-880A98F7FACA}"/>
              </a:ext>
            </a:extLst>
          </p:cNvPr>
          <p:cNvSpPr txBox="1">
            <a:spLocks/>
          </p:cNvSpPr>
          <p:nvPr/>
        </p:nvSpPr>
        <p:spPr>
          <a:xfrm>
            <a:off x="723348" y="5905087"/>
            <a:ext cx="331805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</a:t>
            </a:r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5485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2" grpId="0"/>
      <p:bldP spid="22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BF2A98-A12B-4A3D-A842-9EBB8834086A}"/>
              </a:ext>
            </a:extLst>
          </p:cNvPr>
          <p:cNvSpPr txBox="1"/>
          <p:nvPr/>
        </p:nvSpPr>
        <p:spPr>
          <a:xfrm>
            <a:off x="251520" y="1028343"/>
            <a:ext cx="2284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Perfil SPAN 1.</a:t>
            </a:r>
            <a:endParaRPr lang="es-EC" sz="5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A706AB-5B70-4DD3-ADFD-CCB8334E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64904"/>
            <a:ext cx="4248472" cy="27363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3642F3-DE48-4CBA-946F-E5E3699D50AF}"/>
              </a:ext>
            </a:extLst>
          </p:cNvPr>
          <p:cNvSpPr txBox="1"/>
          <p:nvPr/>
        </p:nvSpPr>
        <p:spPr>
          <a:xfrm>
            <a:off x="785778" y="5182402"/>
            <a:ext cx="33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0,5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617C1-7550-4DF4-A5E3-670375C6C7A7}"/>
              </a:ext>
            </a:extLst>
          </p:cNvPr>
          <p:cNvSpPr txBox="1"/>
          <p:nvPr/>
        </p:nvSpPr>
        <p:spPr>
          <a:xfrm>
            <a:off x="5040052" y="5183326"/>
            <a:ext cx="33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0,5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BF1F58-C972-4166-9D60-E50691CB1522}"/>
              </a:ext>
            </a:extLst>
          </p:cNvPr>
          <p:cNvSpPr txBox="1"/>
          <p:nvPr/>
        </p:nvSpPr>
        <p:spPr>
          <a:xfrm>
            <a:off x="810186" y="5486058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0,999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8FBE70-E92C-4A95-A418-B2128D36FECD}"/>
              </a:ext>
            </a:extLst>
          </p:cNvPr>
          <p:cNvSpPr txBox="1"/>
          <p:nvPr/>
        </p:nvSpPr>
        <p:spPr>
          <a:xfrm>
            <a:off x="5040052" y="5505567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0,999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74CCED-DBEF-4732-90FD-2D61048ACFA2}"/>
              </a:ext>
            </a:extLst>
          </p:cNvPr>
          <p:cNvSpPr txBox="1"/>
          <p:nvPr/>
        </p:nvSpPr>
        <p:spPr>
          <a:xfrm>
            <a:off x="5040051" y="5833748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743B49-1813-4E39-ADB2-6CD22CC9E4E4}"/>
              </a:ext>
            </a:extLst>
          </p:cNvPr>
          <p:cNvSpPr txBox="1"/>
          <p:nvPr/>
        </p:nvSpPr>
        <p:spPr>
          <a:xfrm>
            <a:off x="5020578" y="6172518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1,12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896CA-ACFF-4CED-98E1-7E4E939132C0}"/>
              </a:ext>
            </a:extLst>
          </p:cNvPr>
          <p:cNvSpPr txBox="1"/>
          <p:nvPr/>
        </p:nvSpPr>
        <p:spPr>
          <a:xfrm>
            <a:off x="4757963" y="5362096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1,24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B07E1A-86B1-452C-B06C-4B81081C73C1}"/>
              </a:ext>
            </a:extLst>
          </p:cNvPr>
          <p:cNvSpPr txBox="1"/>
          <p:nvPr/>
        </p:nvSpPr>
        <p:spPr>
          <a:xfrm>
            <a:off x="787117" y="5833322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B3AAA9-4465-4342-9058-38C1002BE8F5}"/>
              </a:ext>
            </a:extLst>
          </p:cNvPr>
          <p:cNvSpPr txBox="1"/>
          <p:nvPr/>
        </p:nvSpPr>
        <p:spPr>
          <a:xfrm>
            <a:off x="767644" y="6161077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1,12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D18BAE4-76AB-49A0-8A12-5AB4F45FC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1"/>
          <a:stretch/>
        </p:blipFill>
        <p:spPr>
          <a:xfrm>
            <a:off x="179670" y="2557862"/>
            <a:ext cx="4274515" cy="2736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DEF191-B47F-46B0-A65C-AB9456304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77282"/>
            <a:ext cx="4248472" cy="2723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6ECD9-E705-4E52-867C-151482362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5" y="2564904"/>
            <a:ext cx="4312218" cy="2732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B6955-5011-456D-9359-DD8657144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4980" y="2591300"/>
            <a:ext cx="4205492" cy="2709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C8012-B701-4F14-A613-393B8CFDBD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185" y="2568683"/>
            <a:ext cx="4248472" cy="27239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D6D819-DC78-4192-9160-6F913AD83D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55" y="2575480"/>
            <a:ext cx="4274515" cy="27239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D44E26-9ED1-471C-A321-334675433962}"/>
              </a:ext>
            </a:extLst>
          </p:cNvPr>
          <p:cNvSpPr txBox="1"/>
          <p:nvPr/>
        </p:nvSpPr>
        <p:spPr>
          <a:xfrm>
            <a:off x="99015" y="5414448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1,24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40B2A4A-549B-4689-9B66-8C98628F65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3500" y="2575480"/>
            <a:ext cx="4236157" cy="270990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B157AEC-A838-42FE-8192-0F9F71A25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488" y="2583106"/>
            <a:ext cx="4345642" cy="270950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47D8A8F-7B86-4D6A-B452-94B8FDE0B13C}"/>
              </a:ext>
            </a:extLst>
          </p:cNvPr>
          <p:cNvSpPr txBox="1"/>
          <p:nvPr/>
        </p:nvSpPr>
        <p:spPr>
          <a:xfrm>
            <a:off x="118488" y="5890649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1,255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0CF4F09-D3D9-48D0-84C6-A751FE9AF0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7080" y="1043364"/>
            <a:ext cx="5751950" cy="379177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CD3C49A-E022-4BE5-A375-59444D84AC5A}"/>
              </a:ext>
            </a:extLst>
          </p:cNvPr>
          <p:cNvSpPr txBox="1">
            <a:spLocks/>
          </p:cNvSpPr>
          <p:nvPr/>
        </p:nvSpPr>
        <p:spPr>
          <a:xfrm>
            <a:off x="3713763" y="4682353"/>
            <a:ext cx="37985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(Vista aérea)</a:t>
            </a:r>
          </a:p>
        </p:txBody>
      </p:sp>
    </p:spTree>
    <p:extLst>
      <p:ext uri="{BB962C8B-B14F-4D97-AF65-F5344CB8AC3E}">
        <p14:creationId xmlns:p14="http://schemas.microsoft.com/office/powerpoint/2010/main" val="10483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25" grpId="0"/>
      <p:bldP spid="25" grpId="1"/>
      <p:bldP spid="31" grpId="0"/>
      <p:bldP spid="31" grpId="1"/>
      <p:bldP spid="33" grpId="0"/>
      <p:bldP spid="33" grpId="1"/>
      <p:bldP spid="37" grpId="0"/>
      <p:bldP spid="37" grpId="1"/>
      <p:bldP spid="40" grpId="0"/>
      <p:bldP spid="40" grpId="1"/>
      <p:bldP spid="44" grpId="0"/>
      <p:bldP spid="44" grpId="1"/>
      <p:bldP spid="45" grpId="0"/>
      <p:bldP spid="45" grpId="1"/>
      <p:bldP spid="20" grpId="0"/>
      <p:bldP spid="20" grpId="1"/>
      <p:bldP spid="52" grpId="0"/>
      <p:bldP spid="52" grpId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BC97-E049-40CD-99CC-CB9B23A3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980728"/>
            <a:ext cx="2222071" cy="1944216"/>
          </a:xfrm>
        </p:spPr>
        <p:txBody>
          <a:bodyPr>
            <a:noAutofit/>
          </a:bodyPr>
          <a:lstStyle/>
          <a:p>
            <a:r>
              <a:rPr lang="es-EC" sz="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Perfil SPAN 1.</a:t>
            </a:r>
            <a:endParaRPr lang="es-EC" sz="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10371-6AF4-48E2-8304-D2873C217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6"/>
          <a:stretch/>
        </p:blipFill>
        <p:spPr>
          <a:xfrm>
            <a:off x="2843808" y="1610798"/>
            <a:ext cx="5688632" cy="363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51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D3CB4-D7EE-4804-B40A-CBA7A070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552" y="2694336"/>
            <a:ext cx="4058523" cy="24899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22B5CE-DD39-45D4-ACED-EB010164D7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980728"/>
            <a:ext cx="23660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Perfil SPAN 2.</a:t>
            </a:r>
            <a:endParaRPr lang="es-EC" sz="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6BA98-94C6-4A87-9676-21EECD0E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45211"/>
            <a:ext cx="4248472" cy="2439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2C313-4A39-40A4-8A7B-73E3A88E2E46}"/>
              </a:ext>
            </a:extLst>
          </p:cNvPr>
          <p:cNvSpPr txBox="1"/>
          <p:nvPr/>
        </p:nvSpPr>
        <p:spPr>
          <a:xfrm>
            <a:off x="575556" y="5148247"/>
            <a:ext cx="33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0,5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9B0CA4-727D-40E8-AE11-796111900F20}"/>
              </a:ext>
            </a:extLst>
          </p:cNvPr>
          <p:cNvSpPr txBox="1"/>
          <p:nvPr/>
        </p:nvSpPr>
        <p:spPr>
          <a:xfrm>
            <a:off x="4822852" y="5184258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0,5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AC2FBF-1DE2-46EB-973F-1172D4879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6" y="2745211"/>
            <a:ext cx="4248472" cy="2439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77F0CE-6DF0-4992-B5FF-C4D26B6F3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515" y="2742067"/>
            <a:ext cx="4284984" cy="24390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9DAB40-250D-4632-9FC5-E2A9836C657B}"/>
              </a:ext>
            </a:extLst>
          </p:cNvPr>
          <p:cNvSpPr txBox="1"/>
          <p:nvPr/>
        </p:nvSpPr>
        <p:spPr>
          <a:xfrm>
            <a:off x="575556" y="5471412"/>
            <a:ext cx="33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0,99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308CB8-1CB3-4E37-A328-A15FFB8CB41E}"/>
              </a:ext>
            </a:extLst>
          </p:cNvPr>
          <p:cNvSpPr txBox="1"/>
          <p:nvPr/>
        </p:nvSpPr>
        <p:spPr>
          <a:xfrm>
            <a:off x="4822852" y="5480738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0,99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3BA744-502A-4317-9184-738BEC7C8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2737413"/>
            <a:ext cx="4284984" cy="2439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525B4F-6E1C-462D-99D5-6E9E29261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13" y="2766818"/>
            <a:ext cx="4284984" cy="2417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A00E31-84D5-4A60-A651-831258304E34}"/>
              </a:ext>
            </a:extLst>
          </p:cNvPr>
          <p:cNvSpPr txBox="1"/>
          <p:nvPr/>
        </p:nvSpPr>
        <p:spPr>
          <a:xfrm>
            <a:off x="605621" y="5768411"/>
            <a:ext cx="33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62D75-0A27-465B-8836-C5B747DF8F6D}"/>
              </a:ext>
            </a:extLst>
          </p:cNvPr>
          <p:cNvSpPr txBox="1"/>
          <p:nvPr/>
        </p:nvSpPr>
        <p:spPr>
          <a:xfrm>
            <a:off x="4822852" y="5768410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7AFC5B-04F8-41C5-8BFB-C42DC57FD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36" y="2745210"/>
            <a:ext cx="4284984" cy="24292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693F69-0187-4189-ABFE-BF7E771B5E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5105" y="2725320"/>
            <a:ext cx="4284984" cy="24390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2EB04B-4D93-4020-91EC-6356C20EA484}"/>
              </a:ext>
            </a:extLst>
          </p:cNvPr>
          <p:cNvSpPr txBox="1"/>
          <p:nvPr/>
        </p:nvSpPr>
        <p:spPr>
          <a:xfrm>
            <a:off x="605621" y="6051658"/>
            <a:ext cx="33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1,25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A42C3-C7EB-4D19-854C-AC2EE18C2698}"/>
              </a:ext>
            </a:extLst>
          </p:cNvPr>
          <p:cNvSpPr txBox="1"/>
          <p:nvPr/>
        </p:nvSpPr>
        <p:spPr>
          <a:xfrm>
            <a:off x="4804471" y="6021728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1,25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3D04C5A-B213-4F87-BCBF-5508696D9C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21" y="2714448"/>
            <a:ext cx="4284984" cy="24599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6B7BC3-A5F6-4257-969D-37E5F871BD46}"/>
              </a:ext>
            </a:extLst>
          </p:cNvPr>
          <p:cNvSpPr txBox="1"/>
          <p:nvPr/>
        </p:nvSpPr>
        <p:spPr>
          <a:xfrm>
            <a:off x="629211" y="6330751"/>
            <a:ext cx="33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1,49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415D35-4895-4EB8-9A60-81EBCC1B189C}"/>
              </a:ext>
            </a:extLst>
          </p:cNvPr>
          <p:cNvSpPr txBox="1"/>
          <p:nvPr/>
        </p:nvSpPr>
        <p:spPr>
          <a:xfrm>
            <a:off x="4788167" y="6301764"/>
            <a:ext cx="342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Presión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1,49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1F8DC61-B122-4C46-A817-67CC33ABF6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5309" y="2725865"/>
            <a:ext cx="4284984" cy="24174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BDDE75-DDEB-4AA1-A86F-AA5F84D2D6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59" y="2704603"/>
            <a:ext cx="4297461" cy="24599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C3973A-188B-40A2-B08C-8BB8179428EA}"/>
              </a:ext>
            </a:extLst>
          </p:cNvPr>
          <p:cNvSpPr txBox="1"/>
          <p:nvPr/>
        </p:nvSpPr>
        <p:spPr>
          <a:xfrm>
            <a:off x="179512" y="5403250"/>
            <a:ext cx="3528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a </a:t>
            </a:r>
            <a:r>
              <a:rPr lang="es-EC" sz="3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1,503</a:t>
            </a:r>
            <a:r>
              <a:rPr lang="es-EC" sz="27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83E74-04E4-4C8D-9A48-87D23D9EA9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1373" y="1089636"/>
            <a:ext cx="5976664" cy="3984262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4B34014E-1720-4E07-B5FE-E7188076FC7A}"/>
              </a:ext>
            </a:extLst>
          </p:cNvPr>
          <p:cNvSpPr txBox="1">
            <a:spLocks/>
          </p:cNvSpPr>
          <p:nvPr/>
        </p:nvSpPr>
        <p:spPr>
          <a:xfrm>
            <a:off x="3491880" y="5261391"/>
            <a:ext cx="37985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26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Velocidad (Vista aérea)</a:t>
            </a:r>
          </a:p>
        </p:txBody>
      </p:sp>
    </p:spTree>
    <p:extLst>
      <p:ext uri="{BB962C8B-B14F-4D97-AF65-F5344CB8AC3E}">
        <p14:creationId xmlns:p14="http://schemas.microsoft.com/office/powerpoint/2010/main" val="401131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5" grpId="0"/>
      <p:bldP spid="15" grpId="1"/>
      <p:bldP spid="16" grpId="0"/>
      <p:bldP spid="16" grpId="2"/>
      <p:bldP spid="21" grpId="0"/>
      <p:bldP spid="21" grpId="1"/>
      <p:bldP spid="22" grpId="0"/>
      <p:bldP spid="22" grpId="3"/>
      <p:bldP spid="27" grpId="0"/>
      <p:bldP spid="27" grpId="1"/>
      <p:bldP spid="28" grpId="0"/>
      <p:bldP spid="28" grpId="1"/>
      <p:bldP spid="33" grpId="0"/>
      <p:bldP spid="33" grpId="1"/>
      <p:bldP spid="34" grpId="0"/>
      <p:bldP spid="34" grpId="1"/>
      <p:bldP spid="25" grpId="0"/>
      <p:bldP spid="25" grpId="1"/>
      <p:bldP spid="29" grpId="0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A1579DF283F644BBA6745766FA8347" ma:contentTypeVersion="10" ma:contentTypeDescription="Crear nuevo documento." ma:contentTypeScope="" ma:versionID="19c31ce3a6901f37db70b7cc5243b758">
  <xsd:schema xmlns:xsd="http://www.w3.org/2001/XMLSchema" xmlns:xs="http://www.w3.org/2001/XMLSchema" xmlns:p="http://schemas.microsoft.com/office/2006/metadata/properties" xmlns:ns3="2d1e8965-c304-4047-8a5d-91e369eb11ea" targetNamespace="http://schemas.microsoft.com/office/2006/metadata/properties" ma:root="true" ma:fieldsID="98d76945db4c398532ce9a1a768252a6" ns3:_="">
    <xsd:import namespace="2d1e8965-c304-4047-8a5d-91e369eb11e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1e8965-c304-4047-8a5d-91e369eb11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8D7E56-21D8-4CAE-BF5A-254118F4A5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1e8965-c304-4047-8a5d-91e369eb11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DD36B0-693A-4D0C-A35D-2425EBCAF1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DCE6DD-B342-4122-9EB4-4D8880D67F5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214</Words>
  <Application>Microsoft Office PowerPoint</Application>
  <PresentationFormat>On-screen Show (4:3)</PresentationFormat>
  <Paragraphs>54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Aharoni</vt:lpstr>
      <vt:lpstr>Arial</vt:lpstr>
      <vt:lpstr>Calibri</vt:lpstr>
      <vt:lpstr>Cavolini</vt:lpstr>
      <vt:lpstr>Corbel</vt:lpstr>
      <vt:lpstr>Wingdings 2</vt:lpstr>
      <vt:lpstr>Frame</vt:lpstr>
      <vt:lpstr>ESCUELA POLITÉCNICA NACIONAL FACULTAD DE INGENIERÍA MECÁNICA PRESENTACIÓN FINAL DEL PROYECTO DE TURBOMÁQUINAS.</vt:lpstr>
      <vt:lpstr>SIMULACIÓN DE UN “MORPHING WING” DE  TRAMO VARIABLE </vt:lpstr>
      <vt:lpstr>Objetivos:</vt:lpstr>
      <vt:lpstr>“Morphing Wing”:</vt:lpstr>
      <vt:lpstr>Metodología:</vt:lpstr>
      <vt:lpstr>Resultados Obtenidos:</vt:lpstr>
      <vt:lpstr>PowerPoint Presentation</vt:lpstr>
      <vt:lpstr>Perfil SPAN 1.</vt:lpstr>
      <vt:lpstr>Perfil SPAN 2.</vt:lpstr>
      <vt:lpstr>Perfil SPAN 2.</vt:lpstr>
      <vt:lpstr>PowerPoint Presentation</vt:lpstr>
      <vt:lpstr>Gracias por su atención.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ESCUELA POLITÉCNICA NACIONAL FACULTAD DE INGENIERÍA MECÁNICA PRESENTACIÓN FINAL DEL PROYECTO DE TURBOMÁQUINAS.</dc:title>
  <dc:creator>Kathy Cruz</dc:creator>
  <cp:lastModifiedBy>Kathy Cruz</cp:lastModifiedBy>
  <cp:revision>12</cp:revision>
  <dcterms:created xsi:type="dcterms:W3CDTF">2020-09-13T21:38:44Z</dcterms:created>
  <dcterms:modified xsi:type="dcterms:W3CDTF">2020-09-14T13:37:16Z</dcterms:modified>
</cp:coreProperties>
</file>